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layfair Displ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regular.fntdata"/><Relationship Id="rId14" Type="http://schemas.openxmlformats.org/officeDocument/2006/relationships/slide" Target="slides/slide9.xml"/><Relationship Id="rId17" Type="http://schemas.openxmlformats.org/officeDocument/2006/relationships/font" Target="fonts/PlayfairDisplay-italic.fntdata"/><Relationship Id="rId16" Type="http://schemas.openxmlformats.org/officeDocument/2006/relationships/font" Target="fonts/PlayfairDispl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PlayfairDispl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624c6ca77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624c6ca77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624c6ca77d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624c6ca77d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624c6ca77d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624c6ca77d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624c6ca77d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624c6ca77d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9fc7064a6e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9fc7064a6e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24c6ca77d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624c6ca77d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24c6ca77d_0_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624c6ca77d_0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24c6ca77d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24c6ca77d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733219" y="2235351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630600" y="136800"/>
            <a:ext cx="7893000" cy="18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100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630600" y="3228375"/>
            <a:ext cx="7893000" cy="12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hasCustomPrompt="1" type="title"/>
          </p:nvPr>
        </p:nvSpPr>
        <p:spPr>
          <a:xfrm>
            <a:off x="586725" y="1353788"/>
            <a:ext cx="79707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None/>
              <a:defRPr sz="108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586725" y="2968388"/>
            <a:ext cx="79707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-125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" name="Google Shape;23;p4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5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" name="Google Shape;29;p5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311700" y="1417950"/>
            <a:ext cx="39999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832400" y="1417950"/>
            <a:ext cx="39999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7"/>
          <p:cNvCxnSpPr/>
          <p:nvPr/>
        </p:nvCxnSpPr>
        <p:spPr>
          <a:xfrm>
            <a:off x="411044" y="1417772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640350"/>
            <a:ext cx="2808000" cy="29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8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4572000" y="-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" name="Google Shape;4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" name="Google Shape;49;p9"/>
          <p:cNvSpPr txBox="1"/>
          <p:nvPr>
            <p:ph type="title"/>
          </p:nvPr>
        </p:nvSpPr>
        <p:spPr>
          <a:xfrm>
            <a:off x="265500" y="1084625"/>
            <a:ext cx="4045200" cy="170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265500" y="2845200"/>
            <a:ext cx="4045200" cy="14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None/>
              <a:defRPr sz="21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lue-gold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hyperlink" Target="https://dtran44.github.io/NourishNow/" TargetMode="External"/><Relationship Id="rId5" Type="http://schemas.openxmlformats.org/officeDocument/2006/relationships/hyperlink" Target="https://dtran44.github.io/NourishNow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tran44.github.io/NourishNow/" TargetMode="External"/><Relationship Id="rId4" Type="http://schemas.openxmlformats.org/officeDocument/2006/relationships/hyperlink" Target="https://dtran44.github.io/NourishNow/" TargetMode="External"/><Relationship Id="rId5" Type="http://schemas.openxmlformats.org/officeDocument/2006/relationships/hyperlink" Target="https://github.com/dtran44/NourishNow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8577" y="0"/>
            <a:ext cx="924114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468825" y="2844425"/>
            <a:ext cx="7893000" cy="127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Project 1 - Coding Bootcamp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Diana Tran, Joshua Jones, Anu Philip Adeniyi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" name="Google Shape;70;p13"/>
          <p:cNvSpPr txBox="1"/>
          <p:nvPr>
            <p:ph type="ctrTitle"/>
          </p:nvPr>
        </p:nvSpPr>
        <p:spPr>
          <a:xfrm>
            <a:off x="2429725" y="406075"/>
            <a:ext cx="5017500" cy="157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NourishNow</a:t>
            </a: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Elevator Pitch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1402300" y="1526850"/>
            <a:ext cx="5981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NourishNow can help you plan your meals for the work week based on your dietary requirements.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Nourish Now will help you collate a shopping list and to locate the closest supermarket no matter </a:t>
            </a: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where</a:t>
            </a: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you are. 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Concept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54825" y="1131425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Concept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As a busy professional, I want to efficiently plan my meals with a set 5 day meal plan and have a shopping list that can be taken to the closest supermarket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Motivation 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Time saving 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Removes stress from meal planning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Supports better work </a:t>
            </a: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life balance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Acceptance Criteria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63275" y="1268925"/>
            <a:ext cx="8520600" cy="3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GIVEN I need a set 5-day meal plan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WHEN I click on start button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THEN I am presented with a series of questions about my diet preferences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WHEN I click on the responses to the questions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THEN I am presented with the set 5-day meal plan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WHEN I am not happy with the meal plan, I have the option to click on the ‘R</a:t>
            </a: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egenerate Meal Plan’</a:t>
            </a: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button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THEN the meal plan is regenerated for the week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WHEN I click on the ‘Create Shopping List’ button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THEN I am presented with a checklist of ingredients that I can tick off for ingredients that I have already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WHEN I click on the ‘Done’ button on the checklist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THEN the checklist is saved 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WHEN I click on the ‘View Shopping List’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THEN I can view the saved shopping list 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WHEN I click on the ‘Location’ button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THEN I am presented with a map of the closet Supermarket </a:t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Process 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54825" y="1131425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HTML, CSS, JavaScript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Web and third party APIs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Process: GitHub,VSCode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Task Delegation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Home Page / Styling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Core functionality: Menu Generation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Location: Google APIs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1498" y="633125"/>
            <a:ext cx="3669601" cy="364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Process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54825" y="1131425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Challenges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All group members began project working on separate CSS, HTML and JS files 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Created more work and bugs when merging files 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Limited by what the API could provide e.g. no Gluten free options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API documentation was lacking or hard to follow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Successes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Expanded knowledge of CSS and built much more confidence in working with JavaScript 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Overcame challenges with merging in GitHub and had the opportunity to experience first hand the reason and benefit of working with multiples branches 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Produced a minimum viable product 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Team work 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132300" y="66500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Demo</a:t>
            </a:r>
            <a:r>
              <a:rPr b="0" lang="en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38761D"/>
              </a:solidFill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4888" y="890100"/>
            <a:ext cx="6414223" cy="382097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3496775" y="66500"/>
            <a:ext cx="4455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 sz="18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https://dtran44.github.io/NourishNow/</a:t>
            </a:r>
            <a:r>
              <a:rPr lang="en" sz="24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Directions for Future Development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53775" y="1250750"/>
            <a:ext cx="8520600" cy="34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Location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Search bar to alter request e.g. organic supermarket near me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Greater options for user meal preferences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Options based on types of Cuisines (eg. Italian, Japanese, American, etc)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Options based on user likes and dislikes (eg. dislikes olives, likes chocolate)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Options for user to nominate any allergies (eg. gluten, egg, peanuts, etc)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Breakfast category to be filtered down further for vegetarian &amp; vegan options (currently the Breakfast category has meat options)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Delivery option for shopping list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Connect to UberEats/ Deliveroo API to organise ingredients delivery to home 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CE5CD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Links</a:t>
            </a:r>
            <a:r>
              <a:rPr b="0" lang="en" sz="2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418550" y="12100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Deployed Web Application - 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https://dtran44.github.io/NourishNow/</a:t>
            </a:r>
            <a:r>
              <a:rPr lang="en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 </a:t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GitHub repository - 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https://github.com/dtran44/NourishNow</a:t>
            </a:r>
            <a:endParaRPr>
              <a:solidFill>
                <a:srgbClr val="38761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ue &amp; Gold">
  <a:themeElements>
    <a:clrScheme name="Blue &amp; Gold">
      <a:dk1>
        <a:srgbClr val="FFFFFF"/>
      </a:dk1>
      <a:lt1>
        <a:srgbClr val="01AFD1"/>
      </a:lt1>
      <a:dk2>
        <a:srgbClr val="1E2D31"/>
      </a:dk2>
      <a:lt2>
        <a:srgbClr val="BFC7CA"/>
      </a:lt2>
      <a:accent1>
        <a:srgbClr val="006F85"/>
      </a:accent1>
      <a:accent2>
        <a:srgbClr val="AF4345"/>
      </a:accent2>
      <a:accent3>
        <a:srgbClr val="47D06A"/>
      </a:accent3>
      <a:accent4>
        <a:srgbClr val="F58F8F"/>
      </a:accent4>
      <a:accent5>
        <a:srgbClr val="F6CD4C"/>
      </a:accent5>
      <a:accent6>
        <a:srgbClr val="F8E71C"/>
      </a:accent6>
      <a:hlink>
        <a:srgbClr val="F6CD4C"/>
      </a:hlink>
      <a:folHlink>
        <a:srgbClr val="F6CD4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